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7" r:id="rId7"/>
    <p:sldId id="278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4" autoAdjust="0"/>
  </p:normalViewPr>
  <p:slideViewPr>
    <p:cSldViewPr>
      <p:cViewPr varScale="1">
        <p:scale>
          <a:sx n="86" d="100"/>
          <a:sy n="86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4DAD-CADC-474C-945F-006EDB41BCE6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B07C-0206-48C2-B5D7-EC0DE26DF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Ленты под цвет флага Росс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5827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734426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000240"/>
            <a:ext cx="4000528" cy="30718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6" y="0"/>
            <a:ext cx="9143999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7043" y="33136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Служить в армии - почетное право и обязанность каждого мужчины.</a:t>
            </a:r>
          </a:p>
        </p:txBody>
      </p:sp>
      <p:pic>
        <p:nvPicPr>
          <p:cNvPr id="20483" name="Picture 3" descr="http://nikvesti.com/images/2009_07/667_0_500x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42" y="1393017"/>
            <a:ext cx="5481101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5" name="Picture 5" descr="http://photo.unian.net/preview/500/553/553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455" y="1628800"/>
            <a:ext cx="289559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85729"/>
            <a:ext cx="8572560" cy="501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войска противовоздушной обороны страны.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4572000" cy="5487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6" name="Picture 4" descr="Картинка 1 из 577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071546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8" descr="Картинка 42 из 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42"/>
            <a:ext cx="4000500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Картинка 53 из 57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57166"/>
            <a:ext cx="2509838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Картинка 150 из 283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500438"/>
            <a:ext cx="3714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Картинка 96 из 283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714752"/>
            <a:ext cx="44767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572000" cy="6472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также вертолетные части и соединения.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6" name="Picture 4" descr="Картинка 123 из 50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500174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6" descr="Картинка 445 из 101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310 из 548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14488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308 из 694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6974">
            <a:off x="4816647" y="2971583"/>
            <a:ext cx="3949700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572000" cy="51504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вооруженные мощными ракетами, которые могут доставить в любую точку земного шара всесокрушающий атомный заряд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</a:t>
            </a:r>
            <a:endParaRPr lang="ru-RU" dirty="0"/>
          </a:p>
        </p:txBody>
      </p:sp>
      <p:pic>
        <p:nvPicPr>
          <p:cNvPr id="6" name="Picture 6" descr="Картинка 169 из 49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43388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6" descr="Картинка 180 из 56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910">
            <a:off x="4629150" y="323850"/>
            <a:ext cx="4368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119 из 265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76 из 265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786188"/>
            <a:ext cx="5160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4572000" cy="600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Войска противовоздушной обороны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                                                               и самолетами-истребителями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7" name="Picture 6" descr="Картинка 302 из 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297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4" descr="Картинка 203 из 16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357438"/>
            <a:ext cx="50768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 descr="Картинка 338 из 16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642918"/>
            <a:ext cx="5548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606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23 </a:t>
            </a:r>
            <a:r>
              <a:rPr lang="ru-RU" sz="2800" b="1" dirty="0">
                <a:solidFill>
                  <a:srgbClr val="002060"/>
                </a:solidFill>
              </a:rPr>
              <a:t>февраля - День Российской Армии!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Вверх орудия палят, всех салютом балуют.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Шлют они от всей страны благодарность воинам,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Что живём мы без войны, мирно и спокойно.</a:t>
            </a:r>
          </a:p>
        </p:txBody>
      </p:sp>
      <p:pic>
        <p:nvPicPr>
          <p:cNvPr id="19458" name="Picture 2" descr="http://yulia163.users.photofile.ru/photo/yulia163/151145773/xlarge/1737056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2928950" cy="4832768"/>
          </a:xfrm>
          <a:prstGeom prst="rect">
            <a:avLst/>
          </a:prstGeom>
          <a:noFill/>
        </p:spPr>
      </p:pic>
      <p:pic>
        <p:nvPicPr>
          <p:cNvPr id="19460" name="Picture 4" descr="https://im3-tub-ru.yandex.net/i?id=6819a2c4b540e9869cc6fafbd5db2d79&amp;n=33&amp;h=215&amp;w=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101610"/>
            <a:ext cx="4229092" cy="455440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Мои документы\Мои рисунки\fon-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1" y="420295"/>
            <a:ext cx="864399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ahoma" pitchFamily="34" charset="0"/>
              </a:rPr>
              <a:t>Праздник 23 февраля, это дань нашего уважения всем поколениям российских воинов, от древних времен до сегодняшнего дня, мужественно защищавших родную землю от захватчиков.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</p:txBody>
      </p:sp>
      <p:pic>
        <p:nvPicPr>
          <p:cNvPr id="18437" name="Picture 5" descr="https://im1-tub-ru.yandex.net/i?id=08e8f6ec4161fe639d4ee4e118808a8a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255" y="1988840"/>
            <a:ext cx="5775487" cy="46548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2" descr="http://yulia163.users.photofile.ru/photo/yulia163/151145773/xlarge/1737056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050" y="2500306"/>
            <a:ext cx="2294675" cy="3786214"/>
          </a:xfrm>
          <a:prstGeom prst="rect">
            <a:avLst/>
          </a:prstGeom>
          <a:noFill/>
        </p:spPr>
      </p:pic>
      <p:pic>
        <p:nvPicPr>
          <p:cNvPr id="11" name="Picture 2" descr="http://yulia163.users.photofile.ru/photo/yulia163/151145773/xlarge/1737056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216478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318694"/>
            <a:ext cx="8358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ahoma" pitchFamily="34" charset="0"/>
              </a:rPr>
              <a:t>       В древние времена боролись с врагами богатыри.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rPr>
              <a:t>Они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ahoma" pitchFamily="34" charset="0"/>
              </a:rPr>
              <a:t>были смелыми и сильными  защитниками  Отечества.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Богатыри  - воины 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пользовались уважением общества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Их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жизнь была  полна опасностей  и  приключений.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</p:txBody>
      </p:sp>
      <p:pic>
        <p:nvPicPr>
          <p:cNvPr id="17411" name="Picture 3" descr="https://im1-tub-ru.yandex.net/i?id=9bb9961649041febe1136d2270c68ba3&amp;n=33&amp;h=215&amp;w=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514" y="1412776"/>
            <a:ext cx="4931502" cy="50880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643050"/>
            <a:ext cx="535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У этого праздника было несколько названий: - День Советской Армии; - День рождения Красной армии; - День рождения вооруженных сил и военно-морского флота. Сейчас этот праздник называется Днем Защитника Отечества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…</a:t>
            </a:r>
          </a:p>
        </p:txBody>
      </p:sp>
      <p:pic>
        <p:nvPicPr>
          <p:cNvPr id="15364" name="Picture 4" descr="http://www.playcast.ru/uploads/2015/02/06/119785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715000" cy="1714500"/>
          </a:xfrm>
          <a:prstGeom prst="rect">
            <a:avLst/>
          </a:prstGeom>
          <a:noFill/>
        </p:spPr>
      </p:pic>
      <p:pic>
        <p:nvPicPr>
          <p:cNvPr id="15366" name="Picture 6" descr="http://topkids-shop.ru/upload/iblock/f75/f75b21a8faca59596d9ca5089d262aa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85926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501122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ВПЕРВЫЕ ПРАЗДНИК БЫЛ ОБЪЯВЛЕН ВСЕНАРОДНЫМ ОФИЦИАЛЬНЫМ ПРАЗДНИКОМ ЕЩЕ В 1922 ГОДУ.  ОН ИМЕНОВАЛСЯ ДНЕМ КРАСНОЙ АРМИИ И БЫЛ ПРИУРОЧЕН К ДАТЕ ПЕРВЫХ ПОБЕД КРАСНОГВАРДЕЙСКИХ ОТРЯДОА ПОД  НАРВОЙ И ПСКОВОМ НАД ГЕРМАНСКИМИ КАЙЗЕРОВСКИМИ ВОЙСКАМИ.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" name="Picture 4" descr="http://900igr.net/datai/istorija/1917-1920-gody/0025-028-6.-Oden-bojtsa-Krasnoj-arm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355" y="1687127"/>
            <a:ext cx="3799324" cy="495654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2" descr="http://www.afgan.md/i/mi/medium/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60" y="1772816"/>
            <a:ext cx="7879000" cy="478919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403648" y="54867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Позднее 23 февраля ежегодно  отмечался в СССР, как всенародный праздник – День Советской Армии и Военно – Морского Флота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501122" cy="9541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СВОЁ СОВРЕМЕННОЕ НАЗВАНИЕ ПРАЗДНИК ПОЛУЧИЛ В 1993 ГОДУ, ПОСЛЕ РАСПАДА СОВЕТСКОГО СОЮЗА.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February_23-Soldatskij-prival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643050"/>
            <a:ext cx="7162800" cy="47625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86874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Постепенно традиция видоизменилась и сложилась так, что поздравлять и дарить подарки 23 февраля стали не только военным, но и всем мужчинам и даже мальчикам. Армейский праздник превратился в праздник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мужчин.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1506" name="Picture 2" descr="https://im2-tub-ru.yandex.net/i?id=d5a458ce84f03b47141cdcd46a6bfe45&amp;n=33&amp;h=215&amp;w=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85926"/>
            <a:ext cx="678661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260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</cp:lastModifiedBy>
  <cp:revision>25</cp:revision>
  <dcterms:created xsi:type="dcterms:W3CDTF">2016-02-16T17:40:45Z</dcterms:created>
  <dcterms:modified xsi:type="dcterms:W3CDTF">2017-06-14T15:24:41Z</dcterms:modified>
</cp:coreProperties>
</file>